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4" r:id="rId20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9" Type="http://schemas.openxmlformats.org/officeDocument/2006/relationships/slide" Target="slides/slide13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6" name="Shape 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7" name="Google Shape;4977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8" name="Google Shape;4978;p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8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0.jpg"/><Relationship Id="rId4" Type="http://schemas.openxmlformats.org/officeDocument/2006/relationships/image" Target="../media/image192.jpg"/><Relationship Id="rId5" Type="http://schemas.openxmlformats.org/officeDocument/2006/relationships/image" Target="../media/image209.jpg"/><Relationship Id="rId6" Type="http://schemas.openxmlformats.org/officeDocument/2006/relationships/image" Target="../media/image203.jpg"/><Relationship Id="rId7" Type="http://schemas.openxmlformats.org/officeDocument/2006/relationships/image" Target="../media/image189.jpg"/><Relationship Id="rId8" Type="http://schemas.openxmlformats.org/officeDocument/2006/relationships/image" Target="../media/image205.jpg"/></Relationships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9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0" name="Google Shape;4980;p6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362" y="2518172"/>
            <a:ext cx="4211637" cy="262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1" name="Google Shape;4981;p6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2112" y="0"/>
            <a:ext cx="3671886" cy="205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2" name="Google Shape;4982;p6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3708400" cy="213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3" name="Google Shape;4983;p6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0337" y="1383506"/>
            <a:ext cx="3781425" cy="21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4" name="Google Shape;4984;p6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2842022"/>
            <a:ext cx="3816350" cy="2301478"/>
          </a:xfrm>
          <a:prstGeom prst="rect">
            <a:avLst/>
          </a:prstGeom>
          <a:noFill/>
          <a:ln>
            <a:noFill/>
          </a:ln>
        </p:spPr>
      </p:pic>
      <p:sp>
        <p:nvSpPr>
          <p:cNvPr id="4985" name="Google Shape;4985;p695"/>
          <p:cNvSpPr txBox="1"/>
          <p:nvPr/>
        </p:nvSpPr>
        <p:spPr>
          <a:xfrm>
            <a:off x="152400" y="114300"/>
            <a:ext cx="8031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Blue oceans,</a:t>
            </a:r>
            <a:endParaRPr b="1" i="0" sz="6000" u="none" cap="none" strike="noStrike">
              <a:solidFill>
                <a:srgbClr val="A500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6" name="Google Shape;4986;p695"/>
          <p:cNvSpPr txBox="1"/>
          <p:nvPr/>
        </p:nvSpPr>
        <p:spPr>
          <a:xfrm>
            <a:off x="304800" y="2163421"/>
            <a:ext cx="7695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seas and rivers,</a:t>
            </a:r>
            <a:endParaRPr b="1" i="0" sz="6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7" name="Google Shape;4987;p695"/>
          <p:cNvSpPr txBox="1"/>
          <p:nvPr/>
        </p:nvSpPr>
        <p:spPr>
          <a:xfrm>
            <a:off x="1514750" y="3335275"/>
            <a:ext cx="68775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lakes and waterfalls</a:t>
            </a:r>
            <a:endParaRPr b="1" i="0" sz="6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